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  <p:sldId id="358" r:id="rId30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280" autoAdjust="0"/>
  </p:normalViewPr>
  <p:slideViewPr>
    <p:cSldViewPr snapToGrid="0">
      <p:cViewPr varScale="1">
        <p:scale>
          <a:sx n="96" d="100"/>
          <a:sy n="96" d="100"/>
        </p:scale>
        <p:origin x="990" y="84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11/02/2025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11/02/2025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11/02/2025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11/02/2025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11/02/2025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11/02/2025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11/02/2025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11/02/2025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11/02/2025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11/02/2025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ieccloud.iec-sis.org.mx/index.php/s/pTS97TZgeOcagJ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E27905F-59DF-2676-F173-FE66B9356C6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9D4065A-97A5-5A18-750F-5A99E1B7727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D653E89-4C34-801C-8946-CF7616FF884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95665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Sebastián Reyes López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B7F6A22-E0D7-2A1E-EBC9-2E20F3665A4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CFE2839-C444-BCD3-82DF-ADD5F84942B4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F4D899-4F66-1983-5105-707346C54F0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21287F2-455A-0695-A659-B441C654F1E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BFA51C5-B0F6-1EF5-8D43-DD3793ADAD94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C1BBA22-8B6B-DCFC-FF9A-0F63E637CC9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Natan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García Guerrero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56F57E7-40C6-DA6A-A7D4-B93F0A5968C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5275B69-05CE-7D32-74BF-ABAD4FEDA4E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A4FB7E2-79E9-93C9-AE39-67104F1A14CE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50EB817-18F9-112B-4E48-618ED4EDDAA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9D15DE0-BF8A-A505-C5FD-A4A23C07605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5828907-122A-1180-C96B-80C2CF0C4EC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D1AF520-D47F-67F7-D688-3346FDD429C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B8B6A12-BD6F-7082-86D0-44B5720E105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90D7A6E-BAE2-756E-6C18-9809FA89CD24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Fernando Hernández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8B2551-B28A-210D-AAA2-6E06DCCC85B7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26B1931-6952-89B5-D3E3-2F9C2F9A2B0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10AE874-F886-9EE6-F74B-C0CFF6685BE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765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periodo de conservación de la información,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se pone a su disposición la Estructura Orgánica del ejercicio 2023, mediante el siguiente vínculo electrónico:</a:t>
            </a:r>
          </a:p>
          <a:p>
            <a:pPr marL="0" indent="0" algn="just">
              <a:buNone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https://ieccloud.iec-sis.org.mx/index.php/s/pTS97TZgeOcagJH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P</a:t>
            </a:r>
            <a:r>
              <a:rPr lang="es-MX" sz="2840" dirty="0" err="1">
                <a:solidFill>
                  <a:srgbClr val="8C5E97"/>
                </a:solidFill>
                <a:latin typeface="Helvetica" panose="020B0604020202020204" pitchFamily="2" charset="0"/>
              </a:rPr>
              <a:t>eríodo</a:t>
            </a:r>
            <a:r>
              <a:rPr lang="es-MX" sz="2840" dirty="0">
                <a:solidFill>
                  <a:srgbClr val="8C5E97"/>
                </a:solidFill>
                <a:latin typeface="Helvetica" panose="020B0604020202020204" pitchFamily="2" charset="0"/>
              </a:rPr>
              <a:t> de Conservación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207AB7-9475-FECA-B227-E9F1BC335D8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73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IEC/CG/005/2025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93FC742-6FB8-EBD3-7A85-C90A8CEBACD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 Provisional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Óscar Daniel Rodríguez Fuentes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K Mejía Cruz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Fabián Hernández Rodríguez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 de Jesús Villanueva Vargas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981536" y="2794216"/>
            <a:ext cx="2409124" cy="2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1092FDD9-1C6F-3EE0-E358-AE309F97E6E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3F14F7-0FC5-0F9A-0DD7-3449FCA3861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BCB7842-F828-FBED-7090-063E7B87FE4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08FE714-EC3E-52BC-7814-AE587AC1A1E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5E6DCF3-A5D0-26EB-F1AE-B39B1864DE5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1855A6E-C1A9-DD06-84B9-70CC27E95C48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enero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26149</TotalTime>
  <Words>3006</Words>
  <Application>Microsoft Office PowerPoint</Application>
  <PresentationFormat>Personalizado</PresentationFormat>
  <Paragraphs>600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Madaí Ulluela Mendoza</cp:lastModifiedBy>
  <cp:revision>800</cp:revision>
  <cp:lastPrinted>2024-01-29T16:20:40Z</cp:lastPrinted>
  <dcterms:created xsi:type="dcterms:W3CDTF">2016-05-19T21:44:27Z</dcterms:created>
  <dcterms:modified xsi:type="dcterms:W3CDTF">2025-02-11T16:03:58Z</dcterms:modified>
</cp:coreProperties>
</file>